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834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2024/11/6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079D02E5-3925-366C-9867-3132667971F8}"/>
              </a:ext>
            </a:extLst>
          </p:cNvPr>
          <p:cNvGrpSpPr/>
          <p:nvPr/>
        </p:nvGrpSpPr>
        <p:grpSpPr>
          <a:xfrm>
            <a:off x="980220" y="0"/>
            <a:ext cx="5886947" cy="7016893"/>
            <a:chOff x="980220" y="0"/>
            <a:chExt cx="5886947" cy="7016893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80220" y="0"/>
              <a:ext cx="5886947" cy="673702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4829584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047289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249105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465597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304161" y="5785430"/>
              <a:ext cx="0" cy="5063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16200000">
              <a:off x="1725141" y="6174064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41155" y="6739894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16200000">
              <a:off x="2633992" y="6202021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16200000">
              <a:off x="4361780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77422" y="6291740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473614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073" y="5390645"/>
              <a:ext cx="0" cy="32830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32830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4038938" y="5668717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162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16200000">
              <a:off x="4437552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5718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BCEFD3A7-6A8A-1C22-9DFF-BB9141763BD2}"/>
                </a:ext>
              </a:extLst>
            </p:cNvPr>
            <p:cNvSpPr/>
            <p:nvPr/>
          </p:nvSpPr>
          <p:spPr>
            <a:xfrm>
              <a:off x="2288376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3B02EAB0-E936-3EF1-EDFF-A408849CC7ED}"/>
                </a:ext>
              </a:extLst>
            </p:cNvPr>
            <p:cNvSpPr/>
            <p:nvPr/>
          </p:nvSpPr>
          <p:spPr>
            <a:xfrm>
              <a:off x="3071884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1419AA07-74F9-8BE5-AC1D-5E21123203D5}"/>
                </a:ext>
              </a:extLst>
            </p:cNvPr>
            <p:cNvSpPr/>
            <p:nvPr/>
          </p:nvSpPr>
          <p:spPr>
            <a:xfrm>
              <a:off x="3872367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9B6AC1E6-153B-4A01-AE13-DAC1B112F2C1}"/>
                </a:ext>
              </a:extLst>
            </p:cNvPr>
            <p:cNvSpPr/>
            <p:nvPr/>
          </p:nvSpPr>
          <p:spPr>
            <a:xfrm>
              <a:off x="4663103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43972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198841" y="637748"/>
              <a:ext cx="35100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424896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614850" y="636146"/>
              <a:ext cx="358612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4850" y="2138976"/>
              <a:ext cx="2363987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4978837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196542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98358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614850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0547" y="2228522"/>
              <a:ext cx="2699804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094534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312239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514055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730547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9584" y="1720215"/>
              <a:ext cx="168125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47289" y="1811315"/>
              <a:ext cx="231114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3468" y="1900851"/>
              <a:ext cx="297043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5597" y="2008698"/>
              <a:ext cx="35959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16200000">
              <a:off x="5150064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16200000">
              <a:off x="5225836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24167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345747" y="122969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361672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F211E4EB-6FF4-40CE-A508-4F6AC63EBF64}"/>
                </a:ext>
              </a:extLst>
            </p:cNvPr>
            <p:cNvCxnSpPr>
              <a:cxnSpLocks/>
            </p:cNvCxnSpPr>
            <p:nvPr/>
          </p:nvCxnSpPr>
          <p:spPr>
            <a:xfrm>
              <a:off x="475588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403B77CA-FE6B-477F-68F5-4ADF3ED8D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3594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矢印コネクタ 9">
              <a:extLst>
                <a:ext uri="{FF2B5EF4-FFF2-40B4-BE49-F238E27FC236}">
                  <a16:creationId xmlns:a16="http://schemas.microsoft.com/office/drawing/2014/main" id="{5FEE347F-B7C7-B203-10D9-F6137B415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8476" y="5798040"/>
              <a:ext cx="0" cy="2665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C7F5756F-07CC-8871-4551-4C7006298038}"/>
                </a:ext>
              </a:extLst>
            </p:cNvPr>
            <p:cNvCxnSpPr>
              <a:cxnSpLocks/>
            </p:cNvCxnSpPr>
            <p:nvPr/>
          </p:nvCxnSpPr>
          <p:spPr>
            <a:xfrm>
              <a:off x="4832946" y="5798039"/>
              <a:ext cx="0" cy="34371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E59837F-D8E2-B6B8-A4F8-55CB5676A2C3}"/>
                </a:ext>
              </a:extLst>
            </p:cNvPr>
            <p:cNvCxnSpPr/>
            <p:nvPr/>
          </p:nvCxnSpPr>
          <p:spPr>
            <a:xfrm flipV="1">
              <a:off x="4381650" y="467237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0D2F304-8C3F-4E2F-A602-D98FBBD05252}"/>
                </a:ext>
              </a:extLst>
            </p:cNvPr>
            <p:cNvSpPr txBox="1"/>
            <p:nvPr/>
          </p:nvSpPr>
          <p:spPr>
            <a:xfrm>
              <a:off x="4213840" y="4483286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94C93179-907D-BF90-14B0-E41BBC869EE9}"/>
                </a:ext>
              </a:extLst>
            </p:cNvPr>
            <p:cNvCxnSpPr/>
            <p:nvPr/>
          </p:nvCxnSpPr>
          <p:spPr>
            <a:xfrm flipV="1">
              <a:off x="4745598" y="46790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0193E80-4A4C-F9C8-144A-B78CAF2270CE}"/>
                </a:ext>
              </a:extLst>
            </p:cNvPr>
            <p:cNvSpPr txBox="1"/>
            <p:nvPr/>
          </p:nvSpPr>
          <p:spPr>
            <a:xfrm>
              <a:off x="4577788" y="4489922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C888F21B-343F-3596-C53F-7D13A5BFDC0D}"/>
              </a:ext>
            </a:extLst>
          </p:cNvPr>
          <p:cNvCxnSpPr>
            <a:cxnSpLocks/>
          </p:cNvCxnSpPr>
          <p:nvPr/>
        </p:nvCxnSpPr>
        <p:spPr>
          <a:xfrm flipH="1">
            <a:off x="6272286" y="6013610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A660DBB-8F4D-97F7-70B5-715D1383F923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5910E-8504-98F7-A930-787FF1A23E7A}"/>
              </a:ext>
            </a:extLst>
          </p:cNvPr>
          <p:cNvSpPr/>
          <p:nvPr/>
        </p:nvSpPr>
        <p:spPr>
          <a:xfrm>
            <a:off x="7660596" y="577839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6510B05-92B7-C2BD-8052-EB2C7FDED6B0}"/>
              </a:ext>
            </a:extLst>
          </p:cNvPr>
          <p:cNvSpPr/>
          <p:nvPr/>
        </p:nvSpPr>
        <p:spPr>
          <a:xfrm>
            <a:off x="6602814" y="576751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13CAAD0-06D9-1CF0-775C-C4C43F3C538B}"/>
              </a:ext>
            </a:extLst>
          </p:cNvPr>
          <p:cNvSpPr/>
          <p:nvPr/>
        </p:nvSpPr>
        <p:spPr>
          <a:xfrm>
            <a:off x="5218663" y="577839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CD6021C6-DFCD-C908-DE22-E9147480A047}"/>
              </a:ext>
            </a:extLst>
          </p:cNvPr>
          <p:cNvSpPr/>
          <p:nvPr/>
        </p:nvSpPr>
        <p:spPr>
          <a:xfrm rot="5400000" flipV="1">
            <a:off x="7063047" y="7000939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47EAF1B-ADE4-4B3E-51F8-61A4F0AF7D08}"/>
              </a:ext>
            </a:extLst>
          </p:cNvPr>
          <p:cNvSpPr/>
          <p:nvPr/>
        </p:nvSpPr>
        <p:spPr>
          <a:xfrm>
            <a:off x="6162676" y="6937759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BFDCB0A-BB78-C833-D8D6-44AF293A2050}"/>
              </a:ext>
            </a:extLst>
          </p:cNvPr>
          <p:cNvSpPr/>
          <p:nvPr/>
        </p:nvSpPr>
        <p:spPr>
          <a:xfrm>
            <a:off x="5218663" y="1899074"/>
            <a:ext cx="1053623" cy="492184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9617090-9CCD-2F4B-5605-47383742172C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132FF3B-BC8C-C804-E537-AC2D48DC555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2BC53DC-63AF-30FA-5443-2150E4EB2924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4E144E7-05BB-0090-ECC8-B3AD57E6A50F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E1AC331E-57E7-FD1A-CFE8-36CF91AC75BA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84D66979-C761-2B02-9B62-0CFCC2229CDB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39C096F-0B32-3579-580E-03B95034ADD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AB98DB27-D44E-DC39-E03C-877081247F1B}"/>
              </a:ext>
            </a:extLst>
          </p:cNvPr>
          <p:cNvSpPr/>
          <p:nvPr/>
        </p:nvSpPr>
        <p:spPr>
          <a:xfrm>
            <a:off x="3058719" y="672029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B2C1EEE5-9BEA-CB92-540A-F9A7EA384CEA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94FBB4F3-8B1D-8B6F-632C-608CB2D49C70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D6EFF880-30BD-F46B-4C8A-0D44C5CEB9EF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AD4770E3-4267-2FA7-463F-37D0B09DE21E}"/>
              </a:ext>
            </a:extLst>
          </p:cNvPr>
          <p:cNvCxnSpPr>
            <a:cxnSpLocks/>
          </p:cNvCxnSpPr>
          <p:nvPr/>
        </p:nvCxnSpPr>
        <p:spPr>
          <a:xfrm>
            <a:off x="4965700" y="602600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コネクタ: カギ線 37">
            <a:extLst>
              <a:ext uri="{FF2B5EF4-FFF2-40B4-BE49-F238E27FC236}">
                <a16:creationId xmlns:a16="http://schemas.microsoft.com/office/drawing/2014/main" id="{8B61AD57-BE19-04A8-77C1-82FA7075236E}"/>
              </a:ext>
            </a:extLst>
          </p:cNvPr>
          <p:cNvCxnSpPr>
            <a:stCxn id="10" idx="3"/>
            <a:endCxn id="18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ACB46947-78F3-4CB0-DF7E-A6903386F49C}"/>
              </a:ext>
            </a:extLst>
          </p:cNvPr>
          <p:cNvCxnSpPr>
            <a:cxnSpLocks/>
          </p:cNvCxnSpPr>
          <p:nvPr/>
        </p:nvCxnSpPr>
        <p:spPr>
          <a:xfrm flipH="1">
            <a:off x="7557815" y="699117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D2909E78-5CB3-855D-BD84-0FFB271C2DAD}"/>
              </a:ext>
            </a:extLst>
          </p:cNvPr>
          <p:cNvCxnSpPr>
            <a:cxnSpLocks/>
          </p:cNvCxnSpPr>
          <p:nvPr/>
        </p:nvCxnSpPr>
        <p:spPr>
          <a:xfrm flipH="1">
            <a:off x="7557815" y="729597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979B1D34-43F0-8C4A-8DCC-40CB13EBE605}"/>
              </a:ext>
            </a:extLst>
          </p:cNvPr>
          <p:cNvCxnSpPr>
            <a:cxnSpLocks/>
          </p:cNvCxnSpPr>
          <p:nvPr/>
        </p:nvCxnSpPr>
        <p:spPr>
          <a:xfrm flipH="1">
            <a:off x="6905634" y="7162628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F64C0DB1-744E-006A-36C1-F17AFFE3743B}"/>
              </a:ext>
            </a:extLst>
          </p:cNvPr>
          <p:cNvCxnSpPr>
            <a:cxnSpLocks/>
          </p:cNvCxnSpPr>
          <p:nvPr/>
        </p:nvCxnSpPr>
        <p:spPr>
          <a:xfrm flipH="1">
            <a:off x="5825457" y="7152046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8A8CE4A3-9707-35D9-B239-DABEC37A0D32}"/>
              </a:ext>
            </a:extLst>
          </p:cNvPr>
          <p:cNvCxnSpPr>
            <a:cxnSpLocks/>
          </p:cNvCxnSpPr>
          <p:nvPr/>
        </p:nvCxnSpPr>
        <p:spPr>
          <a:xfrm>
            <a:off x="7895034" y="6270574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BF7D96D3-1D8E-5524-9EF1-9421F12A0543}"/>
              </a:ext>
            </a:extLst>
          </p:cNvPr>
          <p:cNvSpPr txBox="1"/>
          <p:nvPr/>
        </p:nvSpPr>
        <p:spPr>
          <a:xfrm>
            <a:off x="4921309" y="6939385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2D7B5C30-61CF-1AEC-44EC-7373048E38FD}"/>
              </a:ext>
            </a:extLst>
          </p:cNvPr>
          <p:cNvSpPr txBox="1"/>
          <p:nvPr/>
        </p:nvSpPr>
        <p:spPr>
          <a:xfrm>
            <a:off x="7774721" y="695836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3D245A5-98FF-4803-4F2E-C25507340B79}"/>
              </a:ext>
            </a:extLst>
          </p:cNvPr>
          <p:cNvSpPr/>
          <p:nvPr/>
        </p:nvSpPr>
        <p:spPr>
          <a:xfrm>
            <a:off x="3058719" y="7158419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1CA5130F-1430-9259-25BC-B463F1A19D24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FF53904F-49F3-5444-74B5-D94C19D5A78B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773C8BAC-A713-C007-D59B-84E5F3A60B8D}"/>
              </a:ext>
            </a:extLst>
          </p:cNvPr>
          <p:cNvCxnSpPr>
            <a:cxnSpLocks/>
          </p:cNvCxnSpPr>
          <p:nvPr/>
        </p:nvCxnSpPr>
        <p:spPr>
          <a:xfrm>
            <a:off x="3939130" y="7291241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F2A6258A-934E-F776-CA42-3B116D09B314}"/>
              </a:ext>
            </a:extLst>
          </p:cNvPr>
          <p:cNvSpPr txBox="1"/>
          <p:nvPr/>
        </p:nvSpPr>
        <p:spPr>
          <a:xfrm>
            <a:off x="3853762" y="7360181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12EE898C-A710-D75B-F347-3E3C13847BB0}"/>
              </a:ext>
            </a:extLst>
          </p:cNvPr>
          <p:cNvCxnSpPr>
            <a:cxnSpLocks/>
          </p:cNvCxnSpPr>
          <p:nvPr/>
        </p:nvCxnSpPr>
        <p:spPr>
          <a:xfrm flipH="1">
            <a:off x="4494327" y="6538766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8F64201D-9177-4492-9ADF-773A7D2F32A9}"/>
              </a:ext>
            </a:extLst>
          </p:cNvPr>
          <p:cNvCxnSpPr>
            <a:cxnSpLocks/>
          </p:cNvCxnSpPr>
          <p:nvPr/>
        </p:nvCxnSpPr>
        <p:spPr>
          <a:xfrm flipV="1">
            <a:off x="6924239" y="6270574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4B40E744-5B2B-FD53-EFE7-C325A0797108}"/>
              </a:ext>
            </a:extLst>
          </p:cNvPr>
          <p:cNvSpPr/>
          <p:nvPr/>
        </p:nvSpPr>
        <p:spPr>
          <a:xfrm>
            <a:off x="5218662" y="2546946"/>
            <a:ext cx="1053623" cy="492184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Hold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Generator</a:t>
            </a: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C29B98D6-7EBA-0262-C48C-B6BD2E56CA8E}"/>
              </a:ext>
            </a:extLst>
          </p:cNvPr>
          <p:cNvSpPr/>
          <p:nvPr/>
        </p:nvSpPr>
        <p:spPr>
          <a:xfrm>
            <a:off x="5218662" y="3191237"/>
            <a:ext cx="1053623" cy="492184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AD9220</a:t>
            </a:r>
          </a:p>
        </p:txBody>
      </p:sp>
    </p:spTree>
    <p:extLst>
      <p:ext uri="{BB962C8B-B14F-4D97-AF65-F5344CB8AC3E}">
        <p14:creationId xmlns:p14="http://schemas.microsoft.com/office/powerpoint/2010/main" val="34025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8B881CA2-88EE-AEE1-3D6A-D7B4A92BA6B8}"/>
              </a:ext>
            </a:extLst>
          </p:cNvPr>
          <p:cNvGrpSpPr/>
          <p:nvPr/>
        </p:nvGrpSpPr>
        <p:grpSpPr>
          <a:xfrm>
            <a:off x="888404" y="-995070"/>
            <a:ext cx="8873907" cy="7639707"/>
            <a:chOff x="888404" y="-995070"/>
            <a:chExt cx="8873907" cy="7639707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E496C50-1DB5-2F77-9DCD-D6F745CB17B7}"/>
                </a:ext>
              </a:extLst>
            </p:cNvPr>
            <p:cNvSpPr/>
            <p:nvPr/>
          </p:nvSpPr>
          <p:spPr>
            <a:xfrm>
              <a:off x="2960006" y="-995070"/>
              <a:ext cx="5940151" cy="76397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7EDA5E7F-DECF-7582-5450-39099262BC40}"/>
                </a:ext>
              </a:extLst>
            </p:cNvPr>
            <p:cNvSpPr/>
            <p:nvPr/>
          </p:nvSpPr>
          <p:spPr>
            <a:xfrm>
              <a:off x="7803907" y="6350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矢印: 上下 6">
              <a:extLst>
                <a:ext uri="{FF2B5EF4-FFF2-40B4-BE49-F238E27FC236}">
                  <a16:creationId xmlns:a16="http://schemas.microsoft.com/office/drawing/2014/main" id="{2AE56696-207E-7DFA-7177-09C9BFDAE2EA}"/>
                </a:ext>
              </a:extLst>
            </p:cNvPr>
            <p:cNvSpPr/>
            <p:nvPr/>
          </p:nvSpPr>
          <p:spPr>
            <a:xfrm>
              <a:off x="7213853" y="704163"/>
              <a:ext cx="338554" cy="5780457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4D76B16-6661-76E4-D410-1562BAA41645}"/>
                </a:ext>
              </a:extLst>
            </p:cNvPr>
            <p:cNvSpPr/>
            <p:nvPr/>
          </p:nvSpPr>
          <p:spPr>
            <a:xfrm>
              <a:off x="5796913" y="5297012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D17A916B-4019-4841-B3AD-0D9E38C8B1B3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95" y="5427534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229379E-27FC-B2BE-B4DD-3CA5CA50038D}"/>
                </a:ext>
              </a:extLst>
            </p:cNvPr>
            <p:cNvSpPr/>
            <p:nvPr/>
          </p:nvSpPr>
          <p:spPr>
            <a:xfrm>
              <a:off x="7816046" y="37457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4F7D804-DCDD-4D05-34FC-1A4B2E556406}"/>
                </a:ext>
              </a:extLst>
            </p:cNvPr>
            <p:cNvSpPr/>
            <p:nvPr/>
          </p:nvSpPr>
          <p:spPr>
            <a:xfrm>
              <a:off x="7913846" y="11135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AE36C5BD-2B5E-89B7-9C95-52807308ABFD}"/>
                </a:ext>
              </a:extLst>
            </p:cNvPr>
            <p:cNvSpPr/>
            <p:nvPr/>
          </p:nvSpPr>
          <p:spPr>
            <a:xfrm>
              <a:off x="7913846" y="16302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5A1DA7A-EA0F-3D3A-3F8D-E5FC51089ED0}"/>
                </a:ext>
              </a:extLst>
            </p:cNvPr>
            <p:cNvSpPr txBox="1"/>
            <p:nvPr/>
          </p:nvSpPr>
          <p:spPr>
            <a:xfrm>
              <a:off x="7872071" y="7041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5B926244-4FFC-80C9-D373-D1315037358E}"/>
                </a:ext>
              </a:extLst>
            </p:cNvPr>
            <p:cNvCxnSpPr>
              <a:cxnSpLocks/>
            </p:cNvCxnSpPr>
            <p:nvPr/>
          </p:nvCxnSpPr>
          <p:spPr>
            <a:xfrm>
              <a:off x="7459897" y="39496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8239F93D-C4C8-3EAD-9847-12919234F019}"/>
                </a:ext>
              </a:extLst>
            </p:cNvPr>
            <p:cNvCxnSpPr>
              <a:cxnSpLocks/>
            </p:cNvCxnSpPr>
            <p:nvPr/>
          </p:nvCxnSpPr>
          <p:spPr>
            <a:xfrm>
              <a:off x="4113051" y="-405270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64CA3323-6E86-3738-08EF-D0BE0AAA868F}"/>
                </a:ext>
              </a:extLst>
            </p:cNvPr>
            <p:cNvSpPr txBox="1"/>
            <p:nvPr/>
          </p:nvSpPr>
          <p:spPr>
            <a:xfrm>
              <a:off x="7566187" y="4856308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877E6638-62DD-403A-976B-15C61AFF3F08}"/>
                </a:ext>
              </a:extLst>
            </p:cNvPr>
            <p:cNvCxnSpPr>
              <a:cxnSpLocks/>
            </p:cNvCxnSpPr>
            <p:nvPr/>
          </p:nvCxnSpPr>
          <p:spPr>
            <a:xfrm>
              <a:off x="8617098" y="1288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553FC-F4A0-3838-925A-134922633177}"/>
                </a:ext>
              </a:extLst>
            </p:cNvPr>
            <p:cNvSpPr/>
            <p:nvPr/>
          </p:nvSpPr>
          <p:spPr>
            <a:xfrm>
              <a:off x="5364725" y="5721529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F47AE0EF-0FF2-C4AD-63E9-9D10A9822121}"/>
                </a:ext>
              </a:extLst>
            </p:cNvPr>
            <p:cNvSpPr/>
            <p:nvPr/>
          </p:nvSpPr>
          <p:spPr>
            <a:xfrm>
              <a:off x="5493675" y="6048380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08A216D8-DD72-99B4-3576-BE1CB9AED68D}"/>
                </a:ext>
              </a:extLst>
            </p:cNvPr>
            <p:cNvSpPr/>
            <p:nvPr/>
          </p:nvSpPr>
          <p:spPr>
            <a:xfrm>
              <a:off x="6149821" y="6043438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F5F1F64A-D2AA-73F6-DE7F-3D9669B2ADB7}"/>
                </a:ext>
              </a:extLst>
            </p:cNvPr>
            <p:cNvSpPr txBox="1"/>
            <p:nvPr/>
          </p:nvSpPr>
          <p:spPr>
            <a:xfrm>
              <a:off x="5771693" y="5744675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47CD1696-5610-1378-5B43-27E59EFFC56C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6043438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0AC4B8A-E140-D6CC-0991-F10C15FE468D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5443514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A0124CF0-25B1-FDBC-DA29-E5F23AFC2FE8}"/>
                </a:ext>
              </a:extLst>
            </p:cNvPr>
            <p:cNvSpPr/>
            <p:nvPr/>
          </p:nvSpPr>
          <p:spPr>
            <a:xfrm>
              <a:off x="5802048" y="4526208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4B15320-BFC7-397C-8279-3E13F9C9CB49}"/>
                </a:ext>
              </a:extLst>
            </p:cNvPr>
            <p:cNvSpPr/>
            <p:nvPr/>
          </p:nvSpPr>
          <p:spPr>
            <a:xfrm>
              <a:off x="2136216" y="4474924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27BBFE5-C8C4-4A90-C8A0-33D1FF80BEBE}"/>
                </a:ext>
              </a:extLst>
            </p:cNvPr>
            <p:cNvSpPr/>
            <p:nvPr/>
          </p:nvSpPr>
          <p:spPr>
            <a:xfrm>
              <a:off x="2126327" y="518196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7B45682C-AD38-1A4D-542F-5167EEC3519C}"/>
                </a:ext>
              </a:extLst>
            </p:cNvPr>
            <p:cNvSpPr/>
            <p:nvPr/>
          </p:nvSpPr>
          <p:spPr>
            <a:xfrm>
              <a:off x="3370723" y="-637143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D972EF20-E71C-7B37-59CF-D53FD21C81D8}"/>
                </a:ext>
              </a:extLst>
            </p:cNvPr>
            <p:cNvSpPr/>
            <p:nvPr/>
          </p:nvSpPr>
          <p:spPr>
            <a:xfrm>
              <a:off x="1815967" y="-686625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BCDEB60-637C-176D-BDE5-DE0B3BC52A2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838" y="-405270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44D12A02-AB5B-75B3-A7EB-B27B25108E7A}"/>
                </a:ext>
              </a:extLst>
            </p:cNvPr>
            <p:cNvSpPr txBox="1"/>
            <p:nvPr/>
          </p:nvSpPr>
          <p:spPr>
            <a:xfrm>
              <a:off x="4369126" y="-699311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F0336A4C-200A-F9DA-0E76-C95DB65A40C8}"/>
                </a:ext>
              </a:extLst>
            </p:cNvPr>
            <p:cNvSpPr/>
            <p:nvPr/>
          </p:nvSpPr>
          <p:spPr>
            <a:xfrm>
              <a:off x="7763078" y="-3740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6330E373-C9CE-8573-952E-7B73241B766D}"/>
                </a:ext>
              </a:extLst>
            </p:cNvPr>
            <p:cNvSpPr/>
            <p:nvPr/>
          </p:nvSpPr>
          <p:spPr>
            <a:xfrm>
              <a:off x="9117454" y="-37405"/>
              <a:ext cx="644857" cy="3324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428436D-6BD4-AEF4-C3E3-6FEBDD17E18D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950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62C570F5-9979-12D8-B753-C985EB30FCB7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1062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E32D82B-0315-C078-8D1E-C429EE2F4733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8175167" y="29580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9C4C9004-D54E-FE6F-98D8-9CD8C17CB984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7927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69DDF444-7320-732F-8E36-DBD673482AE5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3" y="4756279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C35F1C88-BE37-83F1-87F9-95F0F7AC0558}"/>
                </a:ext>
              </a:extLst>
            </p:cNvPr>
            <p:cNvSpPr/>
            <p:nvPr/>
          </p:nvSpPr>
          <p:spPr>
            <a:xfrm>
              <a:off x="7828805" y="25371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F517255-FBD3-CEF1-858D-632802F34D03}"/>
                </a:ext>
              </a:extLst>
            </p:cNvPr>
            <p:cNvSpPr/>
            <p:nvPr/>
          </p:nvSpPr>
          <p:spPr>
            <a:xfrm>
              <a:off x="3452597" y="997819"/>
              <a:ext cx="857816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Hold</a:t>
              </a:r>
              <a:endPara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Generator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A8F132C8-8541-6317-823D-D67A96A662B6}"/>
                </a:ext>
              </a:extLst>
            </p:cNvPr>
            <p:cNvSpPr/>
            <p:nvPr/>
          </p:nvSpPr>
          <p:spPr>
            <a:xfrm>
              <a:off x="3452597" y="2780569"/>
              <a:ext cx="1001782" cy="225734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CA820F6-1A5D-6515-46E3-5EBEEDC05483}"/>
                </a:ext>
              </a:extLst>
            </p:cNvPr>
            <p:cNvSpPr/>
            <p:nvPr/>
          </p:nvSpPr>
          <p:spPr>
            <a:xfrm>
              <a:off x="5787941" y="3176600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D188493-7CB8-91F1-FA1F-4CE4416D3986}"/>
                </a:ext>
              </a:extLst>
            </p:cNvPr>
            <p:cNvSpPr/>
            <p:nvPr/>
          </p:nvSpPr>
          <p:spPr>
            <a:xfrm>
              <a:off x="5787941" y="3777008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D97F34-2F4A-32BA-5A63-77EBAF6C97B1}"/>
                </a:ext>
              </a:extLst>
            </p:cNvPr>
            <p:cNvSpPr/>
            <p:nvPr/>
          </p:nvSpPr>
          <p:spPr>
            <a:xfrm>
              <a:off x="3452597" y="1755054"/>
              <a:ext cx="857816" cy="55685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IO Manager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CECD7E7E-8908-6840-5037-C16F6567A1D9}"/>
                </a:ext>
              </a:extLst>
            </p:cNvPr>
            <p:cNvSpPr/>
            <p:nvPr/>
          </p:nvSpPr>
          <p:spPr>
            <a:xfrm>
              <a:off x="1635760" y="1749195"/>
              <a:ext cx="1145314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BB53076C-653B-6F98-2D02-FDE795499DDC}"/>
                </a:ext>
              </a:extLst>
            </p:cNvPr>
            <p:cNvSpPr/>
            <p:nvPr/>
          </p:nvSpPr>
          <p:spPr>
            <a:xfrm>
              <a:off x="2136215" y="2675895"/>
              <a:ext cx="644857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45016E86-17B1-C3C7-8F2E-C04BFE0DD743}"/>
                </a:ext>
              </a:extLst>
            </p:cNvPr>
            <p:cNvSpPr/>
            <p:nvPr/>
          </p:nvSpPr>
          <p:spPr>
            <a:xfrm>
              <a:off x="1869441" y="3745765"/>
              <a:ext cx="91163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E22F84D6-0279-5FE8-88D4-E45856652E9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2889287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AFC0DC0-BDF1-368A-C36B-8434556464DC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2311905"/>
              <a:ext cx="0" cy="363990"/>
            </a:xfrm>
            <a:prstGeom prst="straightConnector1">
              <a:avLst/>
            </a:prstGeom>
            <a:ln w="15875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6687855A-BB89-E05E-FCF5-3D8D92E1B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1458" y="2489536"/>
              <a:ext cx="36444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矢印コネクタ 65">
              <a:extLst>
                <a:ext uri="{FF2B5EF4-FFF2-40B4-BE49-F238E27FC236}">
                  <a16:creationId xmlns:a16="http://schemas.microsoft.com/office/drawing/2014/main" id="{22C4F5BE-95E0-5826-A7E5-8BA326DF0860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89287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9D6C358-1F7C-1842-E38B-FDC37332190B}"/>
                </a:ext>
              </a:extLst>
            </p:cNvPr>
            <p:cNvSpPr/>
            <p:nvPr/>
          </p:nvSpPr>
          <p:spPr>
            <a:xfrm>
              <a:off x="1635761" y="742779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NIM-IN2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09D33130-AD49-9117-2275-F32518AA4796}"/>
                </a:ext>
              </a:extLst>
            </p:cNvPr>
            <p:cNvSpPr/>
            <p:nvPr/>
          </p:nvSpPr>
          <p:spPr>
            <a:xfrm>
              <a:off x="1635761" y="115470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AE24685-8E06-9EAA-A6BB-988D0A69B617}"/>
                </a:ext>
              </a:extLst>
            </p:cNvPr>
            <p:cNvSpPr/>
            <p:nvPr/>
          </p:nvSpPr>
          <p:spPr>
            <a:xfrm>
              <a:off x="1635761" y="16539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1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01BDEFA6-E553-0CE4-5D26-7D1707A95FEB}"/>
                </a:ext>
              </a:extLst>
            </p:cNvPr>
            <p:cNvCxnSpPr>
              <a:cxnSpLocks/>
            </p:cNvCxnSpPr>
            <p:nvPr/>
          </p:nvCxnSpPr>
          <p:spPr>
            <a:xfrm>
              <a:off x="2785244" y="2024578"/>
              <a:ext cx="667353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32BBB53B-BDF9-AAC2-D1FB-5D4BD7D7A43C}"/>
                </a:ext>
              </a:extLst>
            </p:cNvPr>
            <p:cNvSpPr txBox="1"/>
            <p:nvPr/>
          </p:nvSpPr>
          <p:spPr>
            <a:xfrm>
              <a:off x="3015305" y="2060585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線コネクタ 76">
              <a:extLst>
                <a:ext uri="{FF2B5EF4-FFF2-40B4-BE49-F238E27FC236}">
                  <a16:creationId xmlns:a16="http://schemas.microsoft.com/office/drawing/2014/main" id="{8AEF95C5-8C10-236C-3060-4B8C6AE76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1938126"/>
              <a:ext cx="142106" cy="17741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C55B8ED3-FAAE-5B91-072B-E623B2129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325120"/>
              <a:ext cx="2127428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E9BAE1F8-2D6A-196A-CE12-17D800610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6768" y="325120"/>
              <a:ext cx="0" cy="169945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FEABF927-88E9-1709-2DB3-7BEED5866EA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024578"/>
              <a:ext cx="423512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730F2053-1ED9-5CFE-A8F9-7EE05A0D209D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91229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B93D286C-98EB-BEDA-4B41-7A96827C072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205429"/>
              <a:ext cx="299655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矢印コネクタ 90">
              <a:extLst>
                <a:ext uri="{FF2B5EF4-FFF2-40B4-BE49-F238E27FC236}">
                  <a16:creationId xmlns:a16="http://schemas.microsoft.com/office/drawing/2014/main" id="{42FFDE07-5A35-FA59-E63A-9FEDAA27F16F}"/>
                </a:ext>
              </a:extLst>
            </p:cNvPr>
            <p:cNvCxnSpPr>
              <a:cxnSpLocks/>
            </p:cNvCxnSpPr>
            <p:nvPr/>
          </p:nvCxnSpPr>
          <p:spPr>
            <a:xfrm>
              <a:off x="4322459" y="1214829"/>
              <a:ext cx="298450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536C8414-BF27-B5A0-8C68-B71CCDBAF22D}"/>
                </a:ext>
              </a:extLst>
            </p:cNvPr>
            <p:cNvCxnSpPr>
              <a:cxnSpLocks/>
            </p:cNvCxnSpPr>
            <p:nvPr/>
          </p:nvCxnSpPr>
          <p:spPr>
            <a:xfrm>
              <a:off x="3136928" y="1134543"/>
              <a:ext cx="31566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8197272D-816B-2D99-D21D-3A6789B5E3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1313522"/>
              <a:ext cx="846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87E6D8E0-BBE1-CA3E-B25B-CB3B755BE6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1582420"/>
              <a:ext cx="0" cy="16677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F85B2894-AADC-9B77-CEC0-200E8A432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6099" y="1582420"/>
              <a:ext cx="68421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AAC53AF3-E686-4735-5C7B-D9B34F884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0309" y="1305562"/>
              <a:ext cx="0" cy="27685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3D7908A0-64E6-9A05-B102-4EDD53A2A36B}"/>
                </a:ext>
              </a:extLst>
            </p:cNvPr>
            <p:cNvSpPr txBox="1"/>
            <p:nvPr/>
          </p:nvSpPr>
          <p:spPr>
            <a:xfrm>
              <a:off x="1869442" y="1455440"/>
              <a:ext cx="590208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HOLD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114F5D9-E8D7-CC68-CE0B-A06446F53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895296"/>
              <a:ext cx="0" cy="23924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矢印コネクタ 107">
              <a:extLst>
                <a:ext uri="{FF2B5EF4-FFF2-40B4-BE49-F238E27FC236}">
                  <a16:creationId xmlns:a16="http://schemas.microsoft.com/office/drawing/2014/main" id="{0E7D7645-5381-6BBA-34E7-5A152D10586E}"/>
                </a:ext>
              </a:extLst>
            </p:cNvPr>
            <p:cNvCxnSpPr>
              <a:cxnSpLocks/>
            </p:cNvCxnSpPr>
            <p:nvPr/>
          </p:nvCxnSpPr>
          <p:spPr>
            <a:xfrm>
              <a:off x="2606497" y="895296"/>
              <a:ext cx="53043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テキスト ボックス 111">
              <a:extLst>
                <a:ext uri="{FF2B5EF4-FFF2-40B4-BE49-F238E27FC236}">
                  <a16:creationId xmlns:a16="http://schemas.microsoft.com/office/drawing/2014/main" id="{9419F159-6249-F46C-8BED-D5991677A3B3}"/>
                </a:ext>
              </a:extLst>
            </p:cNvPr>
            <p:cNvSpPr txBox="1"/>
            <p:nvPr/>
          </p:nvSpPr>
          <p:spPr>
            <a:xfrm>
              <a:off x="888404" y="2358731"/>
              <a:ext cx="1365277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output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A5D2D149-2409-9CE3-4727-B8820C980151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016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987209F6-A9E8-A638-7DB4-6FA0F125BD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2" y="4007079"/>
              <a:ext cx="30158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3CE5E049-7FEA-9CDA-5DCC-8F597074D6A2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340667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C8A09C2A-73FD-7347-5C41-9E3D584847D2}"/>
                </a:ext>
              </a:extLst>
            </p:cNvPr>
            <p:cNvCxnSpPr>
              <a:cxnSpLocks/>
            </p:cNvCxnSpPr>
            <p:nvPr/>
          </p:nvCxnSpPr>
          <p:spPr>
            <a:xfrm>
              <a:off x="954347" y="2115544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DE154689-A793-0457-5F3E-92E7C60BA6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347" y="3406671"/>
              <a:ext cx="484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9FF2E993-1A37-9146-1D4B-635C3A78BC00}"/>
                </a:ext>
              </a:extLst>
            </p:cNvPr>
            <p:cNvCxnSpPr>
              <a:cxnSpLocks/>
            </p:cNvCxnSpPr>
            <p:nvPr/>
          </p:nvCxnSpPr>
          <p:spPr>
            <a:xfrm>
              <a:off x="956194" y="2117806"/>
              <a:ext cx="0" cy="12888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矢印コネクタ 128">
              <a:extLst>
                <a:ext uri="{FF2B5EF4-FFF2-40B4-BE49-F238E27FC236}">
                  <a16:creationId xmlns:a16="http://schemas.microsoft.com/office/drawing/2014/main" id="{A145AF8C-D433-10B8-9D76-1A6E13451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7800" y="3994365"/>
              <a:ext cx="5016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53F60E7-579D-8D9E-843B-3E43140FB3DE}"/>
                </a:ext>
              </a:extLst>
            </p:cNvPr>
            <p:cNvSpPr txBox="1"/>
            <p:nvPr/>
          </p:nvSpPr>
          <p:spPr>
            <a:xfrm>
              <a:off x="911984" y="3664070"/>
              <a:ext cx="911632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 bias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647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</TotalTime>
  <Words>170</Words>
  <Application>Microsoft Office PowerPoint</Application>
  <PresentationFormat>ワイド画面</PresentationFormat>
  <Paragraphs>133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129</cp:revision>
  <dcterms:created xsi:type="dcterms:W3CDTF">2024-10-31T05:22:08Z</dcterms:created>
  <dcterms:modified xsi:type="dcterms:W3CDTF">2024-11-06T08:41:18Z</dcterms:modified>
</cp:coreProperties>
</file>

<file path=docProps/thumbnail.jpeg>
</file>